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6" r:id="rId6"/>
    <p:sldId id="260" r:id="rId7"/>
    <p:sldId id="261" r:id="rId8"/>
    <p:sldId id="263" r:id="rId9"/>
    <p:sldId id="288" r:id="rId10"/>
    <p:sldId id="285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7" r:id="rId26"/>
    <p:sldId id="278" r:id="rId27"/>
    <p:sldId id="279" r:id="rId28"/>
    <p:sldId id="289" r:id="rId29"/>
    <p:sldId id="284" r:id="rId30"/>
    <p:sldId id="290" r:id="rId31"/>
    <p:sldId id="280" r:id="rId32"/>
    <p:sldId id="291" r:id="rId33"/>
    <p:sldId id="281" r:id="rId34"/>
    <p:sldId id="292" r:id="rId35"/>
    <p:sldId id="282" r:id="rId36"/>
    <p:sldId id="283" r:id="rId37"/>
  </p:sldIdLst>
  <p:sldSz cx="9144000" cy="6858000" type="screen4x3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5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rting point of 31st China Sodha Yatra of Palle Sruja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108" y="186532"/>
            <a:ext cx="8488891" cy="6366668"/>
          </a:xfrm>
        </p:spPr>
      </p:pic>
      <p:sp>
        <p:nvSpPr>
          <p:cNvPr id="5" name="Rectangle 4"/>
          <p:cNvSpPr/>
          <p:nvPr/>
        </p:nvSpPr>
        <p:spPr>
          <a:xfrm>
            <a:off x="838200" y="5791200"/>
            <a:ext cx="75180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starting point of 31</a:t>
            </a:r>
            <a:r>
              <a:rPr lang="en-US" sz="3200" b="1" baseline="30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st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China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Sodha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Yatra</a:t>
            </a:r>
            <a:endParaRPr lang="en-US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190620-WA0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99" y="381000"/>
            <a:ext cx="8534399" cy="4800600"/>
          </a:xfrm>
        </p:spPr>
      </p:pic>
      <p:sp>
        <p:nvSpPr>
          <p:cNvPr id="5" name="Rectangle 4"/>
          <p:cNvSpPr/>
          <p:nvPr/>
        </p:nvSpPr>
        <p:spPr>
          <a:xfrm>
            <a:off x="1524000" y="5410200"/>
            <a:ext cx="583307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Ganesham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garu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felicitating </a:t>
            </a:r>
          </a:p>
          <a:p>
            <a:pPr algn="ctr"/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Palugudu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Rayi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finishing worker  </a:t>
            </a:r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Basha</a:t>
            </a:r>
            <a:endParaRPr lang="en-U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anesham garu telling the success story of Nunnam Tirupatira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200" y="213518"/>
            <a:ext cx="8452909" cy="6339682"/>
          </a:xfrm>
        </p:spPr>
      </p:pic>
      <p:sp>
        <p:nvSpPr>
          <p:cNvPr id="5" name="Rectangle 4"/>
          <p:cNvSpPr/>
          <p:nvPr/>
        </p:nvSpPr>
        <p:spPr>
          <a:xfrm>
            <a:off x="1524000" y="5486400"/>
            <a:ext cx="561448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Ganesham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garu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telling the </a:t>
            </a: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success story of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Nunnam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Tirupatirao</a:t>
            </a:r>
            <a:endParaRPr lang="en-U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odha Yatris crossing the Galeru River near Ayyavaripall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81000"/>
            <a:ext cx="8045582" cy="5467099"/>
          </a:xfrm>
        </p:spPr>
      </p:pic>
      <p:sp>
        <p:nvSpPr>
          <p:cNvPr id="5" name="Rectangle 4"/>
          <p:cNvSpPr/>
          <p:nvPr/>
        </p:nvSpPr>
        <p:spPr>
          <a:xfrm>
            <a:off x="228600" y="6019800"/>
            <a:ext cx="85561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Sodha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Yatris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crossing the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Galeru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River near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Ayyavaripalli</a:t>
            </a:r>
            <a:endParaRPr lang="en-U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odha Yatris conducting games to village children in ayyavaripalli vill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478309" cy="6358732"/>
          </a:xfrm>
        </p:spPr>
      </p:pic>
      <p:sp>
        <p:nvSpPr>
          <p:cNvPr id="5" name="Rectangle 4"/>
          <p:cNvSpPr/>
          <p:nvPr/>
        </p:nvSpPr>
        <p:spPr>
          <a:xfrm>
            <a:off x="1981200" y="5410200"/>
            <a:ext cx="579498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Sodha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Yatris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conducting games to </a:t>
            </a: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village children in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ayyavaripalli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village</a:t>
            </a:r>
            <a:endParaRPr lang="en-U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anesham garu discussing with one of the grassroot innovators of palle srujana  Abdul Kareem gar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452909" cy="6339682"/>
          </a:xfrm>
        </p:spPr>
      </p:pic>
      <p:sp>
        <p:nvSpPr>
          <p:cNvPr id="5" name="Rectangle 4"/>
          <p:cNvSpPr/>
          <p:nvPr/>
        </p:nvSpPr>
        <p:spPr>
          <a:xfrm>
            <a:off x="228600" y="5562600"/>
            <a:ext cx="864089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Ganesham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garu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discussing with one of the </a:t>
            </a:r>
          </a:p>
          <a:p>
            <a:pPr algn="ctr"/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grassroot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innovators of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palle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srujana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Abdul Kareem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garu</a:t>
            </a:r>
            <a:endParaRPr lang="en-U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ssroot innovation products displayed in village meet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529109" cy="6396832"/>
          </a:xfrm>
        </p:spPr>
      </p:pic>
      <p:sp>
        <p:nvSpPr>
          <p:cNvPr id="5" name="Rectangle 4"/>
          <p:cNvSpPr/>
          <p:nvPr/>
        </p:nvSpPr>
        <p:spPr>
          <a:xfrm>
            <a:off x="0" y="6172200"/>
            <a:ext cx="89164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Grassroot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innovation products displayed in a village </a:t>
            </a:r>
            <a:endParaRPr lang="en-U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villagers are keenly listening about village innovatio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45" y="381000"/>
            <a:ext cx="8621111" cy="5745163"/>
          </a:xfrm>
        </p:spPr>
      </p:pic>
      <p:sp>
        <p:nvSpPr>
          <p:cNvPr id="7" name="Rectangle 6"/>
          <p:cNvSpPr/>
          <p:nvPr/>
        </p:nvSpPr>
        <p:spPr>
          <a:xfrm>
            <a:off x="381000" y="6172200"/>
            <a:ext cx="82038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villagers are keenly listening about village innovations</a:t>
            </a:r>
            <a:endParaRPr lang="en-U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Yatris are distributing biscuits to village childr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28600"/>
            <a:ext cx="8249708" cy="6187281"/>
          </a:xfrm>
        </p:spPr>
      </p:pic>
      <p:sp>
        <p:nvSpPr>
          <p:cNvPr id="5" name="Rectangle 4"/>
          <p:cNvSpPr/>
          <p:nvPr/>
        </p:nvSpPr>
        <p:spPr>
          <a:xfrm>
            <a:off x="990600" y="6334780"/>
            <a:ext cx="73043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Yatris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are distributing biscuits to village children</a:t>
            </a:r>
            <a:endParaRPr lang="en-U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ome of the yatris are experiencing the bullock cart journe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48432"/>
            <a:ext cx="8275109" cy="6206332"/>
          </a:xfrm>
        </p:spPr>
      </p:pic>
      <p:sp>
        <p:nvSpPr>
          <p:cNvPr id="5" name="Rectangle 4"/>
          <p:cNvSpPr/>
          <p:nvPr/>
        </p:nvSpPr>
        <p:spPr>
          <a:xfrm>
            <a:off x="228600" y="6172200"/>
            <a:ext cx="85173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Some of the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yatris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are experiencing the bullock cart ride</a:t>
            </a:r>
            <a:endParaRPr lang="en-U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-yatris with village childr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62732"/>
            <a:ext cx="8351309" cy="6263482"/>
          </a:xfrm>
        </p:spPr>
      </p:pic>
      <p:sp>
        <p:nvSpPr>
          <p:cNvPr id="5" name="Rectangle 4"/>
          <p:cNvSpPr/>
          <p:nvPr/>
        </p:nvSpPr>
        <p:spPr>
          <a:xfrm>
            <a:off x="4267200" y="5943600"/>
            <a:ext cx="45472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Co-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yatris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with village children</a:t>
            </a:r>
            <a:endParaRPr lang="en-U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undation stone layed down area of Veligodu Balancing Reservoir, where NTR statue plac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1" y="110332"/>
            <a:ext cx="8534400" cy="6400800"/>
          </a:xfrm>
        </p:spPr>
      </p:pic>
      <p:sp>
        <p:nvSpPr>
          <p:cNvPr id="5" name="Rectangle 4"/>
          <p:cNvSpPr/>
          <p:nvPr/>
        </p:nvSpPr>
        <p:spPr>
          <a:xfrm>
            <a:off x="609600" y="5334000"/>
            <a:ext cx="7772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Foundation stone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layed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down area of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Veligodu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Balancing Reservoir, where NTR statue placed</a:t>
            </a:r>
            <a:endParaRPr lang="en-U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illagers involvement in display sess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618" y="205582"/>
            <a:ext cx="8361891" cy="6271418"/>
          </a:xfrm>
        </p:spPr>
      </p:pic>
      <p:sp>
        <p:nvSpPr>
          <p:cNvPr id="5" name="Rectangle 4"/>
          <p:cNvSpPr/>
          <p:nvPr/>
        </p:nvSpPr>
        <p:spPr>
          <a:xfrm>
            <a:off x="1371600" y="6172200"/>
            <a:ext cx="60443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Villagers involvement in display session</a:t>
            </a:r>
            <a:endParaRPr lang="en-U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-yatri asking doubts to Ganesham gar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28600"/>
            <a:ext cx="8452909" cy="6339682"/>
          </a:xfrm>
        </p:spPr>
      </p:pic>
      <p:sp>
        <p:nvSpPr>
          <p:cNvPr id="5" name="Rectangle 4"/>
          <p:cNvSpPr/>
          <p:nvPr/>
        </p:nvSpPr>
        <p:spPr>
          <a:xfrm>
            <a:off x="228600" y="6019800"/>
            <a:ext cx="63090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Co-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yatri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asking doubts to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Ganesham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garu</a:t>
            </a:r>
            <a:endParaRPr lang="en-U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-Yatri Mr.Siva is preparing the Grassroot innovation product for display in village meet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62732"/>
            <a:ext cx="8427509" cy="6320632"/>
          </a:xfrm>
        </p:spPr>
      </p:pic>
      <p:sp>
        <p:nvSpPr>
          <p:cNvPr id="5" name="Rectangle 4"/>
          <p:cNvSpPr/>
          <p:nvPr/>
        </p:nvSpPr>
        <p:spPr>
          <a:xfrm>
            <a:off x="381000" y="5638800"/>
            <a:ext cx="84582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Co-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Yatri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is preparing the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Grassroot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innovation product </a:t>
            </a: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for display in village session</a:t>
            </a:r>
            <a:endParaRPr lang="en-U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welling place of goat cattle in a village fiel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491" y="205582"/>
            <a:ext cx="8427509" cy="6320632"/>
          </a:xfrm>
        </p:spPr>
      </p:pic>
      <p:sp>
        <p:nvSpPr>
          <p:cNvPr id="5" name="Rectangle 4"/>
          <p:cNvSpPr/>
          <p:nvPr/>
        </p:nvSpPr>
        <p:spPr>
          <a:xfrm>
            <a:off x="1219200" y="5791200"/>
            <a:ext cx="68123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Dwelling place of goat cattle in a village field</a:t>
            </a:r>
            <a:endParaRPr lang="en-U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eparing bamboo for making of fencing (Tadika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1" y="354014"/>
            <a:ext cx="7696200" cy="5772150"/>
          </a:xfrm>
        </p:spPr>
      </p:pic>
      <p:sp>
        <p:nvSpPr>
          <p:cNvPr id="5" name="Rectangle 4"/>
          <p:cNvSpPr/>
          <p:nvPr/>
        </p:nvSpPr>
        <p:spPr>
          <a:xfrm>
            <a:off x="838200" y="6172200"/>
            <a:ext cx="74502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Preparing bamboo for making of fencing (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Tadika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en-U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190620-WA0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52400"/>
            <a:ext cx="4459486" cy="5945982"/>
          </a:xfrm>
        </p:spPr>
      </p:pic>
      <p:sp>
        <p:nvSpPr>
          <p:cNvPr id="5" name="Rectangle 4"/>
          <p:cNvSpPr/>
          <p:nvPr/>
        </p:nvSpPr>
        <p:spPr>
          <a:xfrm>
            <a:off x="533400" y="6172200"/>
            <a:ext cx="78670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Sodha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yatris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demonstrating the working of pole climber unit</a:t>
            </a:r>
            <a:endParaRPr lang="en-US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ystematic arrangement of more items in a small shop. Best example of workplace management in vill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799" y="243682"/>
            <a:ext cx="7696201" cy="5772151"/>
          </a:xfrm>
        </p:spPr>
      </p:pic>
      <p:sp>
        <p:nvSpPr>
          <p:cNvPr id="5" name="Rectangle 4"/>
          <p:cNvSpPr/>
          <p:nvPr/>
        </p:nvSpPr>
        <p:spPr>
          <a:xfrm>
            <a:off x="838200" y="6027003"/>
            <a:ext cx="72509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Systematic arrangement of more items in a small shop. </a:t>
            </a:r>
          </a:p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Best example of workplace management in villages</a:t>
            </a:r>
            <a:endParaRPr lang="en-US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anesham garu taking session to school children regarding creativity and innovation (Ignite awards awareness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200" y="228601"/>
            <a:ext cx="7518399" cy="5638799"/>
          </a:xfrm>
        </p:spPr>
      </p:pic>
      <p:sp>
        <p:nvSpPr>
          <p:cNvPr id="5" name="Rectangle 4"/>
          <p:cNvSpPr/>
          <p:nvPr/>
        </p:nvSpPr>
        <p:spPr>
          <a:xfrm>
            <a:off x="609600" y="5867400"/>
            <a:ext cx="80586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Ganesham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garu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taking session to school children </a:t>
            </a:r>
          </a:p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regarding creativity and innovation (Ignite awards awareness)</a:t>
            </a:r>
            <a:endParaRPr lang="en-US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190620-WA0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29382"/>
            <a:ext cx="4497586" cy="5996782"/>
          </a:xfrm>
        </p:spPr>
      </p:pic>
      <p:sp>
        <p:nvSpPr>
          <p:cNvPr id="5" name="Rectangle 4"/>
          <p:cNvSpPr/>
          <p:nvPr/>
        </p:nvSpPr>
        <p:spPr>
          <a:xfrm>
            <a:off x="457200" y="6172200"/>
            <a:ext cx="82037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Pigeon nest made on a tree by a village boy in </a:t>
            </a:r>
            <a:r>
              <a:rPr lang="en-US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Narayanapuram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190620-WA0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4800601"/>
          </a:xfrm>
        </p:spPr>
      </p:pic>
      <p:sp>
        <p:nvSpPr>
          <p:cNvPr id="5" name="Rectangle 4"/>
          <p:cNvSpPr/>
          <p:nvPr/>
        </p:nvSpPr>
        <p:spPr>
          <a:xfrm>
            <a:off x="-99684" y="5791200"/>
            <a:ext cx="93671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Ganesham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garu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interacting with a villager</a:t>
            </a:r>
          </a:p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(in the background ,farmer who explained us about turmeric rhizomes curing process)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w water level in Veligodu Balancing Reservoi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"/>
            <a:ext cx="8681509" cy="6511132"/>
          </a:xfrm>
        </p:spPr>
      </p:pic>
      <p:sp>
        <p:nvSpPr>
          <p:cNvPr id="5" name="Rectangle 4"/>
          <p:cNvSpPr/>
          <p:nvPr/>
        </p:nvSpPr>
        <p:spPr>
          <a:xfrm>
            <a:off x="838200" y="5791200"/>
            <a:ext cx="72813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Low water level in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Veligodu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Balancing Reservoir</a:t>
            </a:r>
            <a:endParaRPr lang="en-U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190620-WA00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80182"/>
            <a:ext cx="4114800" cy="5486401"/>
          </a:xfrm>
        </p:spPr>
      </p:pic>
      <p:sp>
        <p:nvSpPr>
          <p:cNvPr id="5" name="Rectangle 4"/>
          <p:cNvSpPr/>
          <p:nvPr/>
        </p:nvSpPr>
        <p:spPr>
          <a:xfrm>
            <a:off x="914400" y="5867400"/>
            <a:ext cx="73102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Borewell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unit structure attached to a tractor in a village</a:t>
            </a:r>
          </a:p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(Necessity is the mother of invention)</a:t>
            </a:r>
            <a:endParaRPr lang="en-US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Yatris crossing KC Ca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28600"/>
            <a:ext cx="7944908" cy="5958681"/>
          </a:xfrm>
        </p:spPr>
      </p:pic>
      <p:sp>
        <p:nvSpPr>
          <p:cNvPr id="5" name="Rectangle 4"/>
          <p:cNvSpPr/>
          <p:nvPr/>
        </p:nvSpPr>
        <p:spPr>
          <a:xfrm>
            <a:off x="2590800" y="6172200"/>
            <a:ext cx="36546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Yatris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crossing KC Canal</a:t>
            </a:r>
            <a:endParaRPr lang="en-U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190620-WA0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533400"/>
            <a:ext cx="8593667" cy="4833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14400" y="5867400"/>
            <a:ext cx="74420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Sodha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yatris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walking along the right bank of the KC Canal</a:t>
            </a:r>
            <a:endParaRPr lang="en-US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ainstorming sess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1" y="491332"/>
            <a:ext cx="7513108" cy="5634831"/>
          </a:xfrm>
        </p:spPr>
      </p:pic>
      <p:sp>
        <p:nvSpPr>
          <p:cNvPr id="5" name="Rectangle 4"/>
          <p:cNvSpPr/>
          <p:nvPr/>
        </p:nvSpPr>
        <p:spPr>
          <a:xfrm>
            <a:off x="2895600" y="6172200"/>
            <a:ext cx="34521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Brainstorming session</a:t>
            </a:r>
            <a:endParaRPr lang="en-U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190620-WA00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52400"/>
            <a:ext cx="4478536" cy="5971382"/>
          </a:xfrm>
        </p:spPr>
      </p:pic>
      <p:sp>
        <p:nvSpPr>
          <p:cNvPr id="5" name="Rectangle 4"/>
          <p:cNvSpPr/>
          <p:nvPr/>
        </p:nvSpPr>
        <p:spPr>
          <a:xfrm>
            <a:off x="1447800" y="6172200"/>
            <a:ext cx="66568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Sivanandi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Temple in </a:t>
            </a:r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KadavalaKaluva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Village</a:t>
            </a:r>
            <a:endParaRPr lang="en-U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elicitating Mulika Vaidyudu Sri Venkata Swamy Garu of Tammadapalli Vill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534" y="533400"/>
            <a:ext cx="8669866" cy="4876800"/>
          </a:xfrm>
        </p:spPr>
      </p:pic>
      <p:sp>
        <p:nvSpPr>
          <p:cNvPr id="5" name="Rectangle 4"/>
          <p:cNvSpPr/>
          <p:nvPr/>
        </p:nvSpPr>
        <p:spPr>
          <a:xfrm>
            <a:off x="533400" y="5715000"/>
            <a:ext cx="8153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Felicitating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Mulika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Vaidyudu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Sri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Venkata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Swamy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Garu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Tammadapalli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Village</a:t>
            </a:r>
            <a:endParaRPr lang="en-U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odha Yatris with Brigadiar Si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13" y="228600"/>
            <a:ext cx="8832529" cy="5886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209800" y="6172200"/>
            <a:ext cx="46630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Sodha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Yatris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with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Brigadiar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Sir</a:t>
            </a:r>
            <a:endParaRPr lang="en-U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njunatha organics firm of Sri Venkata Krishnudu garu in veligod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09550"/>
            <a:ext cx="8681509" cy="6511132"/>
          </a:xfrm>
        </p:spPr>
      </p:pic>
      <p:sp>
        <p:nvSpPr>
          <p:cNvPr id="5" name="Rectangle 4"/>
          <p:cNvSpPr/>
          <p:nvPr/>
        </p:nvSpPr>
        <p:spPr>
          <a:xfrm>
            <a:off x="152400" y="6019800"/>
            <a:ext cx="87859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Manjunatha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organics firm of Sri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Venkata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Krishnudu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garu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in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veligodu</a:t>
            </a:r>
            <a:endParaRPr lang="en-US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190620-WA00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152400"/>
            <a:ext cx="4495800" cy="5994401"/>
          </a:xfrm>
        </p:spPr>
      </p:pic>
      <p:sp>
        <p:nvSpPr>
          <p:cNvPr id="5" name="Rectangle 4"/>
          <p:cNvSpPr/>
          <p:nvPr/>
        </p:nvSpPr>
        <p:spPr>
          <a:xfrm>
            <a:off x="0" y="6172200"/>
            <a:ext cx="92822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Venkata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krishnudu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garu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explaining the making of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Tulasi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organic manure</a:t>
            </a:r>
            <a:endParaRPr lang="en-US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elicitation to Venkata krishnudu gari couple by co-yatr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656109" cy="6492082"/>
          </a:xfrm>
        </p:spPr>
      </p:pic>
      <p:sp>
        <p:nvSpPr>
          <p:cNvPr id="5" name="Rectangle 4"/>
          <p:cNvSpPr/>
          <p:nvPr/>
        </p:nvSpPr>
        <p:spPr>
          <a:xfrm>
            <a:off x="304800" y="5943600"/>
            <a:ext cx="84707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Felicitation to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Venkata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krishnudu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gari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couple by co-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yatri</a:t>
            </a:r>
            <a:endParaRPr lang="en-U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utomatic cutting machine for bag material in Narasimhaiah traders unit in veligod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534400" cy="6400801"/>
          </a:xfrm>
        </p:spPr>
      </p:pic>
      <p:sp>
        <p:nvSpPr>
          <p:cNvPr id="5" name="Rectangle 4"/>
          <p:cNvSpPr/>
          <p:nvPr/>
        </p:nvSpPr>
        <p:spPr>
          <a:xfrm>
            <a:off x="457200" y="5715000"/>
            <a:ext cx="82296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Automatic cutting machine for bag material </a:t>
            </a: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Narasimhaiah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traders unit of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veligodu</a:t>
            </a:r>
            <a:endParaRPr lang="en-U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anesham garu explaining the importance of exploring village knowled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018" y="186532"/>
            <a:ext cx="8692091" cy="6519068"/>
          </a:xfrm>
        </p:spPr>
      </p:pic>
      <p:sp>
        <p:nvSpPr>
          <p:cNvPr id="5" name="Rectangle 4"/>
          <p:cNvSpPr/>
          <p:nvPr/>
        </p:nvSpPr>
        <p:spPr>
          <a:xfrm>
            <a:off x="304800" y="5638800"/>
            <a:ext cx="84582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Ganesham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garu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explaining the importance of 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exploring village knowledge</a:t>
            </a:r>
            <a:endParaRPr lang="en-US" sz="28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190620-WA00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228600"/>
            <a:ext cx="4383286" cy="5844382"/>
          </a:xfrm>
        </p:spPr>
      </p:pic>
      <p:sp>
        <p:nvSpPr>
          <p:cNvPr id="5" name="Rectangle 4"/>
          <p:cNvSpPr/>
          <p:nvPr/>
        </p:nvSpPr>
        <p:spPr>
          <a:xfrm>
            <a:off x="1676400" y="6172200"/>
            <a:ext cx="61622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Construction of village well with </a:t>
            </a:r>
            <a:r>
              <a:rPr lang="en-US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Palugudu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Rayi</a:t>
            </a:r>
            <a:endParaRPr lang="en-US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342</Words>
  <Application>Microsoft Office PowerPoint</Application>
  <PresentationFormat>On-screen Show (4:3)</PresentationFormat>
  <Paragraphs>48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60</cp:revision>
  <dcterms:created xsi:type="dcterms:W3CDTF">2006-08-16T00:00:00Z</dcterms:created>
  <dcterms:modified xsi:type="dcterms:W3CDTF">2019-06-20T18:33:00Z</dcterms:modified>
</cp:coreProperties>
</file>